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5"/>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9" r:id="rId161"/>
    <p:sldId id="422" r:id="rId162"/>
    <p:sldId id="424" r:id="rId163"/>
    <p:sldId id="427" r:id="rId16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100" d="100"/>
          <a:sy n="100" d="100"/>
        </p:scale>
        <p:origin x="-24" y="-2328"/>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notesMaster" Target="notesMasters/notesMaster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6.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2018/9/13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160</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2018/9/13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2018/9/13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 Id="rId5" Type="http://schemas.openxmlformats.org/officeDocument/2006/relationships/image" Target="../media/image144.png"/><Relationship Id="rId4" Type="http://schemas.openxmlformats.org/officeDocument/2006/relationships/image" Target="../media/image143.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 Id="rId5" Type="http://schemas.openxmlformats.org/officeDocument/2006/relationships/image" Target="../media/image153.png"/><Relationship Id="rId4" Type="http://schemas.openxmlformats.org/officeDocument/2006/relationships/image" Target="../media/image152.png"/></Relationships>
</file>

<file path=ppt/slides/_rels/slide109.xml.rels><?xml version="1.0" encoding="UTF-8" standalone="yes"?>
<Relationships xmlns="http://schemas.openxmlformats.org/package/2006/relationships"><Relationship Id="rId8" Type="http://schemas.openxmlformats.org/officeDocument/2006/relationships/image" Target="../media/image160.png"/><Relationship Id="rId3" Type="http://schemas.openxmlformats.org/officeDocument/2006/relationships/image" Target="../media/image155.png"/><Relationship Id="rId7" Type="http://schemas.openxmlformats.org/officeDocument/2006/relationships/image" Target="../media/image159.pn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image" Target="../media/image162.jpe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6.gif"/><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2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8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3.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3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6.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5" Type="http://schemas.openxmlformats.org/officeDocument/2006/relationships/image" Target="../media/image200.png"/><Relationship Id="rId4" Type="http://schemas.openxmlformats.org/officeDocument/2006/relationships/image" Target="../media/image199.png"/></Relationships>
</file>

<file path=ppt/slides/_rels/slide13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0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5" Type="http://schemas.openxmlformats.org/officeDocument/2006/relationships/image" Target="../media/image213.png"/><Relationship Id="rId4" Type="http://schemas.openxmlformats.org/officeDocument/2006/relationships/image" Target="../media/image212.png"/></Relationships>
</file>

<file path=ppt/slides/_rels/slide145.xml.rels><?xml version="1.0" encoding="UTF-8" standalone="yes"?>
<Relationships xmlns="http://schemas.openxmlformats.org/package/2006/relationships"><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17.png"/><Relationship Id="rId7" Type="http://schemas.openxmlformats.org/officeDocument/2006/relationships/image" Target="../media/image221.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0.png"/><Relationship Id="rId5" Type="http://schemas.openxmlformats.org/officeDocument/2006/relationships/image" Target="../media/image219.png"/><Relationship Id="rId4" Type="http://schemas.openxmlformats.org/officeDocument/2006/relationships/image" Target="../media/image218.png"/></Relationships>
</file>

<file path=ppt/slides/_rels/slide148.xml.rels><?xml version="1.0" encoding="UTF-8" standalone="yes"?>
<Relationships xmlns="http://schemas.openxmlformats.org/package/2006/relationships"><Relationship Id="rId3" Type="http://schemas.openxmlformats.org/officeDocument/2006/relationships/image" Target="../media/image223.png"/><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2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2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29.png"/></Relationships>
</file>

<file path=ppt/slides/_rels/slide155.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 Id="rId4" Type="http://schemas.openxmlformats.org/officeDocument/2006/relationships/image" Target="../media/image23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image" Target="../media/image235.png"/><Relationship Id="rId1" Type="http://schemas.openxmlformats.org/officeDocument/2006/relationships/slideLayout" Target="../slideLayouts/slideLayout7.xml"/><Relationship Id="rId5" Type="http://schemas.openxmlformats.org/officeDocument/2006/relationships/image" Target="../media/image238.png"/><Relationship Id="rId4" Type="http://schemas.openxmlformats.org/officeDocument/2006/relationships/image" Target="../media/image237.png"/></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8" Type="http://schemas.openxmlformats.org/officeDocument/2006/relationships/image" Target="../media/image244.png"/><Relationship Id="rId3" Type="http://schemas.openxmlformats.org/officeDocument/2006/relationships/image" Target="../media/image239.png"/><Relationship Id="rId7" Type="http://schemas.openxmlformats.org/officeDocument/2006/relationships/image" Target="../media/image243.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2.png"/><Relationship Id="rId11" Type="http://schemas.openxmlformats.org/officeDocument/2006/relationships/image" Target="../media/image247.png"/><Relationship Id="rId5" Type="http://schemas.openxmlformats.org/officeDocument/2006/relationships/image" Target="../media/image241.png"/><Relationship Id="rId10" Type="http://schemas.openxmlformats.org/officeDocument/2006/relationships/image" Target="../media/image246.png"/><Relationship Id="rId4" Type="http://schemas.openxmlformats.org/officeDocument/2006/relationships/image" Target="../media/image240.png"/><Relationship Id="rId9" Type="http://schemas.openxmlformats.org/officeDocument/2006/relationships/image" Target="../media/image245.png"/></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5" Type="http://schemas.openxmlformats.org/officeDocument/2006/relationships/image" Target="../media/image33.png"/><Relationship Id="rId4" Type="http://schemas.openxmlformats.org/officeDocument/2006/relationships/image" Target="../media/image32.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7.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2.jpeg"/><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8.emf"/></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1.jpeg"/></Relationships>
</file>

<file path=ppt/slides/_rels/slide38.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image" Target="../media/image52.png"/><Relationship Id="rId1" Type="http://schemas.openxmlformats.org/officeDocument/2006/relationships/slideLayout" Target="../slideLayouts/slideLayout7.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61.gif"/><Relationship Id="rId1" Type="http://schemas.openxmlformats.org/officeDocument/2006/relationships/slideLayout" Target="../slideLayouts/slideLayout7.xml"/><Relationship Id="rId5" Type="http://schemas.openxmlformats.org/officeDocument/2006/relationships/image" Target="../media/image64.png"/><Relationship Id="rId4" Type="http://schemas.openxmlformats.org/officeDocument/2006/relationships/image" Target="../media/image63.jpeg"/></Relationships>
</file>

<file path=ppt/slides/_rels/slide52.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2.png"/><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image" Target="../media/image85.gif"/><Relationship Id="rId5" Type="http://schemas.openxmlformats.org/officeDocument/2006/relationships/image" Target="../media/image84.gif"/><Relationship Id="rId4" Type="http://schemas.openxmlformats.org/officeDocument/2006/relationships/image" Target="../media/image83.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3.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6.png"/></Relationships>
</file>

<file path=ppt/slides/_rels/slide82.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9.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emf"/><Relationship Id="rId9" Type="http://schemas.openxmlformats.org/officeDocument/2006/relationships/image" Target="../media/image111.tiff"/></Relationships>
</file>

<file path=ppt/slides/_rels/slide8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4.png"/><Relationship Id="rId4" Type="http://schemas.openxmlformats.org/officeDocument/2006/relationships/image" Target="../media/image1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0.png"/><Relationship Id="rId3" Type="http://schemas.openxmlformats.org/officeDocument/2006/relationships/image" Target="../media/image116.png"/><Relationship Id="rId7" Type="http://schemas.openxmlformats.org/officeDocument/2006/relationships/image" Target="../media/image119.png"/><Relationship Id="rId12" Type="http://schemas.openxmlformats.org/officeDocument/2006/relationships/image" Target="../media/image124.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3.png"/><Relationship Id="rId5" Type="http://schemas.openxmlformats.org/officeDocument/2006/relationships/image" Target="../media/image118.png"/><Relationship Id="rId10" Type="http://schemas.openxmlformats.org/officeDocument/2006/relationships/image" Target="../media/image122.png"/><Relationship Id="rId4" Type="http://schemas.openxmlformats.org/officeDocument/2006/relationships/image" Target="../media/image117.png"/><Relationship Id="rId9" Type="http://schemas.openxmlformats.org/officeDocument/2006/relationships/image" Target="../media/image121.png"/></Relationships>
</file>

<file path=ppt/slides/_rels/slide92.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0.gif"/><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3.png"/><Relationship Id="rId4" Type="http://schemas.openxmlformats.org/officeDocument/2006/relationships/image" Target="../media/image132.png"/></Relationships>
</file>

<file path=ppt/slides/_rels/slide97.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7.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b="1" dirty="0" smtClean="0">
                <a:solidFill>
                  <a:srgbClr val="FF0000"/>
                </a:solidFill>
              </a:rPr>
              <a:t>Security architecture Diagram</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smtClean="0"/>
              <a:t>下图是</a:t>
            </a:r>
            <a:r>
              <a:rPr kumimoji="1" lang="en-US" altLang="zh-CN" sz="1400" dirty="0" smtClean="0"/>
              <a:t>IVI</a:t>
            </a:r>
            <a:r>
              <a:rPr kumimoji="1" lang="zh-CN" altLang="en-US" sz="1400" dirty="0" smtClean="0"/>
              <a:t>的</a:t>
            </a:r>
            <a:r>
              <a:rPr kumimoji="1" lang="en-US" altLang="zh-CN" sz="1400" dirty="0" smtClean="0"/>
              <a:t>OTA update</a:t>
            </a:r>
            <a:r>
              <a:rPr kumimoji="1" lang="zh-CN" altLang="en-US" sz="1400" dirty="0" smtClean="0"/>
              <a:t>时，</a:t>
            </a:r>
            <a:r>
              <a:rPr kumimoji="1" lang="en-US" altLang="zh-CN" sz="1400" dirty="0" smtClean="0"/>
              <a:t>RH850</a:t>
            </a:r>
            <a:r>
              <a:rPr lang="zh-CN" altLang="en-US" sz="1400" dirty="0" smtClean="0"/>
              <a:t>的</a:t>
            </a:r>
            <a:r>
              <a:rPr lang="en-US" altLang="zh-CN" sz="1400" dirty="0" smtClean="0"/>
              <a:t>Update sequence diagram (RH850</a:t>
            </a:r>
            <a:r>
              <a:rPr lang="zh-CN" altLang="en-US" sz="1400" dirty="0" smtClean="0"/>
              <a:t>是通过</a:t>
            </a:r>
            <a:r>
              <a:rPr lang="en-US" altLang="zh-CN" sz="1400" dirty="0" err="1" smtClean="0"/>
              <a:t>SoC</a:t>
            </a:r>
            <a:r>
              <a:rPr lang="zh-CN" altLang="en-US" sz="1400" dirty="0" smtClean="0"/>
              <a:t>拿到</a:t>
            </a:r>
            <a:r>
              <a:rPr lang="en-US" altLang="zh-CN" sz="1400" dirty="0" smtClean="0"/>
              <a:t>update data</a:t>
            </a:r>
            <a:r>
              <a:rPr lang="zh-CN" altLang="en-US" sz="1400" dirty="0" smtClean="0"/>
              <a:t>的</a:t>
            </a:r>
            <a:r>
              <a:rPr lang="en-US" altLang="zh-CN" sz="1400" dirty="0" smtClean="0"/>
              <a:t>)</a:t>
            </a:r>
            <a:r>
              <a:rPr lang="zh-CN" altLang="en-US" sz="1400" dirty="0" smtClean="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3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14"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27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0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28601</TotalTime>
  <Words>36065</Words>
  <Application>Microsoft Office PowerPoint</Application>
  <PresentationFormat>画面に合わせる (4:3)</PresentationFormat>
  <Paragraphs>3791</Paragraphs>
  <Slides>163</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163</vt:i4>
      </vt:variant>
    </vt:vector>
  </HeadingPairs>
  <TitlesOfParts>
    <vt:vector size="168"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3844</cp:revision>
  <dcterms:created xsi:type="dcterms:W3CDTF">2016-01-14T23:49:10Z</dcterms:created>
  <dcterms:modified xsi:type="dcterms:W3CDTF">2018-09-13T06:39:34Z</dcterms:modified>
</cp:coreProperties>
</file>